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0" r:id="rId2"/>
    <p:sldId id="261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5DCEA"/>
    <a:srgbClr val="9BC1DC"/>
    <a:srgbClr val="FFE7FF"/>
    <a:srgbClr val="3399FF"/>
    <a:srgbClr val="00FF00"/>
    <a:srgbClr val="C70968"/>
    <a:srgbClr val="F85EDB"/>
    <a:srgbClr val="27DD3D"/>
    <a:srgbClr val="FF9966"/>
    <a:srgbClr val="FFFFD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765" autoAdjust="0"/>
    <p:restoredTop sz="94660"/>
  </p:normalViewPr>
  <p:slideViewPr>
    <p:cSldViewPr>
      <p:cViewPr>
        <p:scale>
          <a:sx n="100" d="100"/>
          <a:sy n="100" d="100"/>
        </p:scale>
        <p:origin x="-848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435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620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769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391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497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525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438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298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801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22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26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F3FC-7E74-47A3-9DCD-E92B0D2353D1}" type="datetimeFigureOut">
              <a:rPr lang="en-US" smtClean="0"/>
              <a:pPr/>
              <a:t>1/31/16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3B9AE-A530-44FB-9BFE-866D75888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156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443" y="1828800"/>
            <a:ext cx="492443" cy="152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>
                <a:latin typeface="AllEven"/>
                <a:cs typeface="AllEven"/>
              </a:rPr>
              <a:t>Reading</a:t>
            </a:r>
            <a:endParaRPr lang="en-US" b="1" dirty="0">
              <a:latin typeface="AllEven"/>
              <a:cs typeface="AllEve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276600"/>
            <a:ext cx="492443" cy="1905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>
                <a:latin typeface="AllEven"/>
                <a:cs typeface="AllEven"/>
              </a:rPr>
              <a:t>English</a:t>
            </a:r>
            <a:endParaRPr lang="en-US" b="1" dirty="0">
              <a:latin typeface="AllEven"/>
              <a:cs typeface="AllEven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304800" y="4876800"/>
            <a:ext cx="492443" cy="1828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>
                <a:latin typeface="AllEven"/>
                <a:cs typeface="AllEven"/>
              </a:rPr>
              <a:t>Spelling</a:t>
            </a:r>
            <a:endParaRPr lang="en-US" b="1" dirty="0">
              <a:latin typeface="AllEven"/>
              <a:cs typeface="AllEve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502" y="8229600"/>
            <a:ext cx="415498" cy="1371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500" b="1" dirty="0" smtClean="0">
                <a:latin typeface="AllEven"/>
                <a:cs typeface="AllEven"/>
              </a:rPr>
              <a:t>S.S./Science</a:t>
            </a:r>
            <a:endParaRPr lang="en-US" sz="1500" b="1" dirty="0">
              <a:latin typeface="AllEven"/>
              <a:cs typeface="AllEve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1536" y="435429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llEven"/>
                <a:cs typeface="AllEven"/>
              </a:rPr>
              <a:t> Mrs. </a:t>
            </a:r>
            <a:r>
              <a:rPr lang="en-US" sz="1800" b="1" dirty="0" err="1" smtClean="0">
                <a:latin typeface="AllEven"/>
                <a:cs typeface="AllEven"/>
              </a:rPr>
              <a:t>Illies</a:t>
            </a:r>
            <a:endParaRPr lang="en-US" sz="1800" b="1" dirty="0">
              <a:latin typeface="AllEven"/>
              <a:cs typeface="AllEve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457200"/>
            <a:ext cx="163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llEven"/>
                <a:cs typeface="AllEven"/>
              </a:rPr>
              <a:t>Feb. 2</a:t>
            </a:r>
            <a:r>
              <a:rPr lang="en-US" sz="1400" b="1" dirty="0" smtClean="0">
                <a:latin typeface="AllEven"/>
                <a:cs typeface="AllEven"/>
              </a:rPr>
              <a:t> –</a:t>
            </a:r>
            <a:r>
              <a:rPr lang="en-US" sz="1400" b="1" dirty="0" smtClean="0">
                <a:latin typeface="AllEven"/>
                <a:cs typeface="AllEven"/>
              </a:rPr>
              <a:t>Feb. 6</a:t>
            </a:r>
            <a:endParaRPr lang="en-US" sz="1400" b="1" dirty="0">
              <a:latin typeface="AllEven"/>
              <a:cs typeface="AllEve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466206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llEven"/>
                <a:cs typeface="AllEven"/>
              </a:rPr>
              <a:t>4</a:t>
            </a:r>
            <a:r>
              <a:rPr lang="en-US" sz="1800" b="1" baseline="30000" dirty="0" smtClean="0">
                <a:latin typeface="AllEven"/>
                <a:cs typeface="AllEven"/>
              </a:rPr>
              <a:t>th</a:t>
            </a:r>
            <a:r>
              <a:rPr lang="en-US" sz="1800" b="1" dirty="0" smtClean="0">
                <a:latin typeface="AllEven"/>
                <a:cs typeface="AllEven"/>
              </a:rPr>
              <a:t> Grade</a:t>
            </a:r>
            <a:endParaRPr lang="en-US" sz="1800" b="1" dirty="0">
              <a:latin typeface="AllEven"/>
              <a:cs typeface="AllEve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6934200"/>
            <a:ext cx="492443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>
                <a:latin typeface="AllEven"/>
                <a:cs typeface="AllEven"/>
              </a:rPr>
              <a:t>Math</a:t>
            </a:r>
            <a:endParaRPr lang="en-US" b="1" dirty="0">
              <a:latin typeface="AllEven"/>
              <a:cs typeface="AllEve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1905000"/>
            <a:ext cx="137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1400" b="1" dirty="0" err="1" smtClean="0">
                <a:latin typeface="Champagne &amp; Limousines"/>
                <a:cs typeface="Champagne &amp; Limousines"/>
              </a:rPr>
              <a:t>Voca</a:t>
            </a:r>
            <a:r>
              <a:rPr lang="en-US" sz="1400" b="1" dirty="0" err="1" smtClean="0">
                <a:latin typeface="Champagne &amp; Limousines"/>
                <a:cs typeface="Champagne &amp; Limousines"/>
              </a:rPr>
              <a:t>b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 Story</a:t>
            </a:r>
          </a:p>
          <a:p>
            <a:pPr algn="ctr">
              <a:buFont typeface="Arial"/>
              <a:buChar char="•"/>
            </a:pPr>
            <a:r>
              <a:rPr lang="en-US" sz="1400" b="1" dirty="0" err="1" smtClean="0">
                <a:latin typeface="Champagne &amp; Limousines"/>
                <a:cs typeface="Champagne &amp; Limousines"/>
              </a:rPr>
              <a:t>Vocab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 Match</a:t>
            </a:r>
          </a:p>
          <a:p>
            <a:pPr algn="ctr">
              <a:buFont typeface="Arial"/>
              <a:buChar char="•"/>
            </a:pPr>
            <a:r>
              <a:rPr lang="en-US" sz="1400" b="1" dirty="0" smtClean="0">
                <a:latin typeface="Champagne &amp; Limousines"/>
                <a:cs typeface="Champagne &amp; Limousines"/>
              </a:rPr>
              <a:t>Read Story</a:t>
            </a:r>
          </a:p>
          <a:p>
            <a:pPr algn="ctr">
              <a:buFont typeface="Arial"/>
              <a:buChar char="•"/>
            </a:pPr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>
              <a:buFont typeface="Arial"/>
              <a:buChar char="•"/>
            </a:pPr>
            <a:r>
              <a:rPr lang="en-US" sz="1400" b="1" dirty="0" err="1" smtClean="0">
                <a:latin typeface="Champagne &amp; Limousines"/>
                <a:cs typeface="Champagne &amp; Limousines"/>
              </a:rPr>
              <a:t>Seq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 of Events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WB 193</a:t>
            </a:r>
            <a:endParaRPr lang="en-US" sz="14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486" y="3505200"/>
            <a:ext cx="16909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hampagne &amp; Limousines"/>
                <a:cs typeface="Champagne &amp; Limousines"/>
              </a:rPr>
              <a:t>Adverbs</a:t>
            </a:r>
          </a:p>
          <a:p>
            <a:pPr algn="ctr"/>
            <a:r>
              <a:rPr lang="en-US" sz="1000" b="1" dirty="0" smtClean="0">
                <a:latin typeface="Champagne &amp; Limousines"/>
                <a:cs typeface="Champagne &amp; Limousines"/>
              </a:rPr>
              <a:t>How When Where</a:t>
            </a:r>
          </a:p>
          <a:p>
            <a:pPr algn="ctr"/>
            <a:r>
              <a:rPr lang="en-US" sz="1400" b="1" dirty="0" err="1" smtClean="0">
                <a:latin typeface="Champagne &amp; Limousines"/>
                <a:cs typeface="Champagne &amp; Limousines"/>
              </a:rPr>
              <a:t>Proj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 17.6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WB 199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Skill :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Sound/Spelling T 111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6705600"/>
            <a:ext cx="1690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Champagne &amp; Limousines"/>
              <a:cs typeface="Champagne &amp; Limousines"/>
            </a:endParaRPr>
          </a:p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Lesson</a:t>
            </a:r>
            <a:r>
              <a:rPr lang="en-US" b="1" dirty="0" smtClean="0">
                <a:latin typeface="Champagne &amp; Limousines"/>
                <a:cs typeface="Champagne &amp; Limousines"/>
              </a:rPr>
              <a:t> </a:t>
            </a:r>
            <a:r>
              <a:rPr lang="en-US" b="1" dirty="0" smtClean="0">
                <a:latin typeface="Champagne &amp; Limousines"/>
                <a:cs typeface="Champagne &amp; Limousines"/>
              </a:rPr>
              <a:t>76</a:t>
            </a:r>
            <a:endParaRPr lang="en-US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7486" y="8203793"/>
            <a:ext cx="16909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Science Test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Earth History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And Surface</a:t>
            </a:r>
            <a:endParaRPr lang="en-US" sz="13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90800" y="9829800"/>
            <a:ext cx="2667000" cy="228600"/>
          </a:xfrm>
          <a:prstGeom prst="rect">
            <a:avLst/>
          </a:prstGeom>
          <a:solidFill>
            <a:srgbClr val="95D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133600" y="3505200"/>
            <a:ext cx="1371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hampagne &amp; Limousines"/>
                <a:cs typeface="Champagne &amp; Limousines"/>
              </a:rPr>
              <a:t>Adverbs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Freq. </a:t>
            </a:r>
            <a:r>
              <a:rPr lang="en-US" sz="1200" b="1" dirty="0" err="1" smtClean="0">
                <a:latin typeface="Champagne &amp; Limousines"/>
                <a:cs typeface="Champagne &amp; Limousines"/>
              </a:rPr>
              <a:t>Inten</a:t>
            </a:r>
            <a:r>
              <a:rPr lang="en-US" sz="1200" b="1" dirty="0" smtClean="0">
                <a:latin typeface="Champagne &amp; Limousines"/>
                <a:cs typeface="Champagne &amp; Limousines"/>
              </a:rPr>
              <a:t>.</a:t>
            </a:r>
          </a:p>
          <a:p>
            <a:pPr algn="ctr"/>
            <a:r>
              <a:rPr lang="en-US" sz="1400" b="1" dirty="0" err="1" smtClean="0">
                <a:latin typeface="Champagne &amp; Limousines"/>
                <a:cs typeface="Champagne &amp; Limousines"/>
              </a:rPr>
              <a:t>Proj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. 17.7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WB 200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Skill: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Suffixes GG 19 &amp; 25</a:t>
            </a:r>
            <a:endParaRPr lang="en-US" sz="12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905000"/>
            <a:ext cx="144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1400" b="1" dirty="0" err="1" smtClean="0">
                <a:latin typeface="Champagne &amp; Limousines"/>
                <a:cs typeface="Champagne &amp; Limousines"/>
              </a:rPr>
              <a:t>Vocab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 Act Out</a:t>
            </a:r>
          </a:p>
          <a:p>
            <a:pPr algn="ctr">
              <a:buFont typeface="Arial"/>
              <a:buChar char="•"/>
            </a:pPr>
            <a:r>
              <a:rPr lang="en-US" sz="1400" b="1" dirty="0" smtClean="0">
                <a:latin typeface="Champagne &amp; Limousines"/>
                <a:cs typeface="Champagne &amp; Limousines"/>
              </a:rPr>
              <a:t>Story </a:t>
            </a:r>
            <a:r>
              <a:rPr lang="en-US" sz="1400" b="1" dirty="0" err="1" smtClean="0">
                <a:latin typeface="Champagne &amp; Limousines"/>
                <a:cs typeface="Champagne &amp; Limousines"/>
              </a:rPr>
              <a:t>w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./ Partners</a:t>
            </a:r>
          </a:p>
          <a:p>
            <a:pPr algn="ctr">
              <a:buFont typeface="Arial"/>
              <a:buChar char="•"/>
            </a:pPr>
            <a:r>
              <a:rPr lang="en-US" sz="1400" b="1" dirty="0" err="1" smtClean="0">
                <a:latin typeface="Champagne &amp; Limousines"/>
                <a:cs typeface="Champagne &amp; Limousines"/>
              </a:rPr>
              <a:t>Vocab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 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Pr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etest</a:t>
            </a:r>
          </a:p>
          <a:p>
            <a:pPr algn="ctr">
              <a:buFont typeface="Arial"/>
              <a:buChar char="•"/>
            </a:pPr>
            <a:r>
              <a:rPr lang="en-US" sz="1200" b="1" dirty="0" smtClean="0">
                <a:latin typeface="Champagne &amp; Limousines"/>
                <a:cs typeface="Champagne &amp; Limousines"/>
              </a:rPr>
              <a:t>ST Questions</a:t>
            </a:r>
          </a:p>
          <a:p>
            <a:pPr algn="ctr">
              <a:buFont typeface="Arial"/>
              <a:buChar char="•"/>
            </a:pPr>
            <a:r>
              <a:rPr lang="en-US" sz="1400" b="1" dirty="0" err="1" smtClean="0">
                <a:latin typeface="Champagne &amp; Limousines"/>
                <a:cs typeface="Champagne &amp; Limousines"/>
              </a:rPr>
              <a:t>Seq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 of Events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Activity</a:t>
            </a:r>
            <a:endParaRPr lang="en-US" sz="14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4400" y="19050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1400" b="1" dirty="0" err="1" smtClean="0">
                <a:latin typeface="Champagne &amp; Limousines"/>
                <a:cs typeface="Champagne &amp; Limousines"/>
              </a:rPr>
              <a:t>Vocab</a:t>
            </a:r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>
              <a:buFont typeface="Arial"/>
              <a:buChar char="•"/>
            </a:pPr>
            <a:r>
              <a:rPr lang="en-US" sz="1400" b="1" dirty="0" smtClean="0">
                <a:latin typeface="Champagne &amp; Limousines"/>
                <a:cs typeface="Champagne &amp; Limousines"/>
              </a:rPr>
              <a:t>Listen to Story</a:t>
            </a:r>
          </a:p>
          <a:p>
            <a:pPr algn="ctr">
              <a:buFont typeface="Arial"/>
              <a:buChar char="•"/>
            </a:pPr>
            <a:r>
              <a:rPr lang="en-US" sz="1400" b="1" dirty="0" smtClean="0">
                <a:latin typeface="Champagne &amp; Limousines"/>
                <a:cs typeface="Champagne &amp; Limousines"/>
              </a:rPr>
              <a:t>Selection Test</a:t>
            </a:r>
            <a:endParaRPr lang="en-US" sz="14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0" y="3505200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hampagne &amp; Limousines"/>
                <a:cs typeface="Champagne &amp; Limousines"/>
              </a:rPr>
              <a:t>Adverbs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Part of Sent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.</a:t>
            </a:r>
          </a:p>
          <a:p>
            <a:pPr algn="ctr"/>
            <a:r>
              <a:rPr lang="en-US" sz="1400" b="1" dirty="0" err="1" smtClean="0">
                <a:latin typeface="Champagne &amp; Limousines"/>
                <a:cs typeface="Champagne &amp; Limousines"/>
              </a:rPr>
              <a:t>Proj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. 17.8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WB 201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Skill: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Sound/Spell Activity</a:t>
            </a:r>
            <a:endParaRPr lang="en-US" sz="12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8200" y="3504962"/>
            <a:ext cx="175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hampagne &amp; Limousines"/>
                <a:cs typeface="Champagne &amp; Limousines"/>
              </a:rPr>
              <a:t>Extra 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Practice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English </a:t>
            </a:r>
            <a:r>
              <a:rPr lang="en-US" sz="1200" b="1" dirty="0" err="1" smtClean="0">
                <a:latin typeface="Champagne &amp; Limousines"/>
                <a:cs typeface="Champagne &amp; Limousines"/>
              </a:rPr>
              <a:t>Bk</a:t>
            </a:r>
            <a:r>
              <a:rPr lang="en-US" sz="1200" b="1" dirty="0" smtClean="0">
                <a:latin typeface="Champagne &amp; Limousines"/>
                <a:cs typeface="Champagne &amp; Limousines"/>
              </a:rPr>
              <a:t> 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234 &amp; 235- WB 111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238 &amp; 239- WB 115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Adverb Flip Book/Bone</a:t>
            </a:r>
            <a:endParaRPr lang="en-US" sz="1200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sz="1000" b="1" dirty="0" smtClean="0">
              <a:latin typeface="Champagne &amp; Limousines"/>
              <a:cs typeface="Champagne &amp; Limousines"/>
            </a:endParaRP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Suffixes Activity</a:t>
            </a:r>
          </a:p>
          <a:p>
            <a:pPr algn="ctr"/>
            <a:endParaRPr lang="en-US" sz="12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0" y="3504962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Adverb Game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 LA Test</a:t>
            </a: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Moby Max</a:t>
            </a:r>
            <a:endParaRPr lang="en-US" sz="14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1676400"/>
            <a:ext cx="129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>
              <a:buFont typeface="Arial"/>
              <a:buChar char="•"/>
            </a:pPr>
            <a:r>
              <a:rPr lang="en-US" sz="1400" b="1" dirty="0" smtClean="0">
                <a:latin typeface="Champagne &amp; Limousines"/>
                <a:cs typeface="Champagne &amp; Limousines"/>
              </a:rPr>
              <a:t>Writing 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Prompt</a:t>
            </a: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>
              <a:buFont typeface="Arial"/>
              <a:buChar char="•"/>
            </a:pPr>
            <a:r>
              <a:rPr lang="en-US" sz="1400" b="1" dirty="0" smtClean="0">
                <a:latin typeface="Champagne &amp; Limousines"/>
                <a:cs typeface="Champagne &amp; Limousines"/>
              </a:rPr>
              <a:t>Opinion Writing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Lesson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 10 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&amp;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 11</a:t>
            </a: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>
              <a:buFont typeface="Arial"/>
              <a:buChar char="•"/>
            </a:pPr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33600" y="7010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Lesson</a:t>
            </a:r>
            <a:r>
              <a:rPr lang="en-US" b="1" dirty="0" smtClean="0">
                <a:latin typeface="Champagne &amp; Limousines"/>
                <a:cs typeface="Champagne &amp; Limousines"/>
              </a:rPr>
              <a:t> </a:t>
            </a:r>
            <a:r>
              <a:rPr lang="en-US" b="1" dirty="0" smtClean="0">
                <a:latin typeface="Champagne &amp; Limousines"/>
                <a:cs typeface="Champagne &amp; Limousines"/>
              </a:rPr>
              <a:t>77</a:t>
            </a:r>
            <a:endParaRPr lang="en-US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29000" y="7010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Lesson</a:t>
            </a:r>
            <a:r>
              <a:rPr lang="en-US" b="1" dirty="0" smtClean="0">
                <a:latin typeface="Champagne &amp; Limousines"/>
                <a:cs typeface="Champagne &amp; Limousines"/>
              </a:rPr>
              <a:t> </a:t>
            </a:r>
            <a:r>
              <a:rPr lang="en-US" b="1" dirty="0" smtClean="0">
                <a:latin typeface="Champagne &amp; Limousines"/>
                <a:cs typeface="Champagne &amp; Limousines"/>
              </a:rPr>
              <a:t>78</a:t>
            </a:r>
            <a:endParaRPr lang="en-US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00600" y="7010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Lesson </a:t>
            </a:r>
            <a:r>
              <a:rPr lang="en-US" b="1" dirty="0" smtClean="0">
                <a:latin typeface="Champagne &amp; Limousines"/>
                <a:cs typeface="Champagne &amp; Limousines"/>
              </a:rPr>
              <a:t>79</a:t>
            </a:r>
            <a:endParaRPr lang="en-US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000" y="7010400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Lesson</a:t>
            </a:r>
            <a:r>
              <a:rPr lang="en-US" b="1" dirty="0" smtClean="0">
                <a:latin typeface="Champagne &amp; Limousines"/>
                <a:cs typeface="Champagne &amp; Limousines"/>
              </a:rPr>
              <a:t> 80</a:t>
            </a:r>
          </a:p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Part 1</a:t>
            </a:r>
            <a:endParaRPr lang="en-US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9000" y="8229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SS</a:t>
            </a:r>
          </a:p>
          <a:p>
            <a:pPr algn="ctr"/>
            <a:r>
              <a:rPr lang="en-US" sz="1400" dirty="0" smtClean="0"/>
              <a:t>Pg. 75-83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2133600" y="82296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Finish Lewis</a:t>
            </a:r>
          </a:p>
          <a:p>
            <a:pPr algn="ctr"/>
            <a:r>
              <a:rPr lang="en-US" sz="1400" b="1" dirty="0" smtClean="0"/>
              <a:t>And Clark </a:t>
            </a:r>
          </a:p>
          <a:p>
            <a:pPr algn="ctr"/>
            <a:r>
              <a:rPr lang="en-US" sz="1400" b="1" dirty="0" smtClean="0"/>
              <a:t>Activity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096000" y="83058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Catch Up</a:t>
            </a:r>
          </a:p>
          <a:p>
            <a:pPr algn="ctr"/>
            <a:r>
              <a:rPr lang="en-US" sz="1400" b="1" dirty="0" smtClean="0"/>
              <a:t>Mak</a:t>
            </a:r>
            <a:r>
              <a:rPr lang="en-US" sz="1400" b="1" dirty="0" smtClean="0"/>
              <a:t>e Fort</a:t>
            </a:r>
          </a:p>
          <a:p>
            <a:pPr algn="ctr"/>
            <a:r>
              <a:rPr lang="en-US" sz="1400" b="1" dirty="0" smtClean="0"/>
              <a:t>Brochure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800" y="5181600"/>
            <a:ext cx="16909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hampagne &amp; Limousines"/>
                <a:cs typeface="Champagne &amp; Limousines"/>
              </a:rPr>
              <a:t>Unit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 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21</a:t>
            </a:r>
            <a:endParaRPr lang="en-US" sz="1400" b="1" u="sng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sz="1200" b="1" dirty="0" smtClean="0">
              <a:latin typeface="Champagne &amp; Limousines"/>
              <a:cs typeface="Champagne &amp; Limousines"/>
            </a:endParaRP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Go over words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Sign &amp; Return</a:t>
            </a:r>
          </a:p>
          <a:p>
            <a:r>
              <a:rPr lang="en-US" sz="1400" b="1" dirty="0" smtClean="0">
                <a:latin typeface="Champagne &amp; Limousines"/>
                <a:cs typeface="Champagne &amp; Limousines"/>
              </a:rPr>
              <a:t>      Pgs. 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138 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&amp; 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139</a:t>
            </a:r>
            <a:endParaRPr lang="en-US" sz="14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33600" y="5181600"/>
            <a:ext cx="137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hampagne &amp; Limousines"/>
                <a:cs typeface="Champagne &amp; Limousines"/>
              </a:rPr>
              <a:t>Unit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 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21</a:t>
            </a:r>
            <a:endParaRPr lang="en-US" sz="1400" b="1" u="sng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r>
              <a:rPr lang="en-US" sz="1400" b="1" dirty="0" smtClean="0">
                <a:latin typeface="Champagne &amp; Limousines"/>
                <a:cs typeface="Champagne &amp; Limousines"/>
              </a:rPr>
              <a:t>     Pg. 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140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Word Work Activity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29000" y="5181600"/>
            <a:ext cx="137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hampagne &amp; Limousines"/>
                <a:cs typeface="Champagne &amp; Limousines"/>
              </a:rPr>
              <a:t>Unit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 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21</a:t>
            </a:r>
            <a:endParaRPr lang="en-US" sz="1400" b="1" u="sng" dirty="0" smtClean="0">
              <a:latin typeface="Champagne &amp; Limousines"/>
              <a:cs typeface="Champagne &amp; Limousines"/>
            </a:endParaRP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Pretest</a:t>
            </a: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Pg. 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141</a:t>
            </a: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Spelling Game</a:t>
            </a: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00600" y="5181600"/>
            <a:ext cx="137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hampagne &amp; Limousines"/>
                <a:cs typeface="Champagne &amp; Limousines"/>
              </a:rPr>
              <a:t>Unit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 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21</a:t>
            </a:r>
            <a:endParaRPr lang="en-US" sz="1400" b="1" u="sng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Pgs. </a:t>
            </a:r>
            <a:r>
              <a:rPr lang="en-US" sz="1400" b="1" dirty="0" smtClean="0">
                <a:latin typeface="Champagne &amp; Limousines"/>
                <a:cs typeface="Champagne &amp; Limousines"/>
              </a:rPr>
              <a:t>143</a:t>
            </a: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0" y="5181600"/>
            <a:ext cx="137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hampagne &amp; Limousines"/>
                <a:cs typeface="Champagne &amp; Limousines"/>
              </a:rPr>
              <a:t>Unit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 </a:t>
            </a:r>
            <a:r>
              <a:rPr lang="en-US" sz="1400" b="1" u="sng" dirty="0" smtClean="0">
                <a:latin typeface="Champagne &amp; Limousines"/>
                <a:cs typeface="Champagne &amp; Limousines"/>
              </a:rPr>
              <a:t>21</a:t>
            </a:r>
            <a:endParaRPr lang="en-US" sz="1400" b="1" u="sng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/>
            <a:r>
              <a:rPr lang="en-US" sz="1400" b="1" dirty="0" smtClean="0">
                <a:latin typeface="Champagne &amp; Limousines"/>
                <a:cs typeface="Champagne &amp; Limousines"/>
              </a:rPr>
              <a:t>Test</a:t>
            </a: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  <a:p>
            <a:pPr algn="ctr"/>
            <a:endParaRPr lang="en-US" sz="1400" b="1" dirty="0" smtClean="0">
              <a:latin typeface="Champagne &amp; Limousines"/>
              <a:cs typeface="Champagne &amp; Limousine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00600" y="82296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SS </a:t>
            </a:r>
            <a:endParaRPr lang="en-US" sz="1400" dirty="0" smtClean="0"/>
          </a:p>
          <a:p>
            <a:pPr algn="ctr"/>
            <a:r>
              <a:rPr lang="en-US" sz="1400" dirty="0" smtClean="0"/>
              <a:t>Pg. 89-95</a:t>
            </a:r>
          </a:p>
          <a:p>
            <a:pPr algn="ctr"/>
            <a:r>
              <a:rPr lang="en-US" sz="1400" dirty="0" err="1" smtClean="0"/>
              <a:t>Hwork</a:t>
            </a:r>
            <a:endParaRPr lang="en-US" sz="1400" dirty="0" smtClean="0"/>
          </a:p>
          <a:p>
            <a:pPr algn="ctr"/>
            <a:r>
              <a:rPr lang="en-US" sz="1400" dirty="0" smtClean="0"/>
              <a:t>Pgs. 96-98</a:t>
            </a:r>
            <a:endParaRPr lang="en-US" sz="14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1067547" y="1905000"/>
            <a:ext cx="10438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1200" b="1" dirty="0" err="1" smtClean="0">
                <a:latin typeface="Champagne &amp; Limousines"/>
                <a:cs typeface="Champagne &amp; Limousines"/>
              </a:rPr>
              <a:t>Vocab</a:t>
            </a:r>
            <a:r>
              <a:rPr lang="en-US" sz="1200" b="1" dirty="0" smtClean="0">
                <a:latin typeface="Champagne &amp; Limousines"/>
                <a:cs typeface="Champagne &amp; Limousines"/>
              </a:rPr>
              <a:t> Intro</a:t>
            </a:r>
          </a:p>
          <a:p>
            <a:pPr algn="ctr">
              <a:buFont typeface="Arial"/>
              <a:buChar char="•"/>
            </a:pPr>
            <a:r>
              <a:rPr lang="en-US" sz="1200" b="1" dirty="0" err="1" smtClean="0">
                <a:latin typeface="Champagne &amp; Limousines"/>
                <a:cs typeface="Champagne &amp; Limousines"/>
              </a:rPr>
              <a:t>Vocab</a:t>
            </a:r>
            <a:r>
              <a:rPr lang="en-US" sz="1200" b="1" dirty="0" smtClean="0">
                <a:latin typeface="Champagne &amp; Limousines"/>
                <a:cs typeface="Champagne &amp; Limousines"/>
              </a:rPr>
              <a:t> Notes</a:t>
            </a:r>
          </a:p>
          <a:p>
            <a:pPr algn="ctr">
              <a:buFont typeface="Arial"/>
              <a:buChar char="•"/>
            </a:pPr>
            <a:r>
              <a:rPr lang="en-US" sz="1200" b="1" dirty="0" smtClean="0">
                <a:latin typeface="Champagne &amp; Limousines"/>
                <a:cs typeface="Champagne &amp; Limousines"/>
              </a:rPr>
              <a:t>Hand out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 Sign &amp; return</a:t>
            </a:r>
          </a:p>
          <a:p>
            <a:pPr algn="ctr">
              <a:buFont typeface="Arial"/>
              <a:buChar char="•"/>
            </a:pPr>
            <a:r>
              <a:rPr lang="en-US" sz="1200" b="1" dirty="0" smtClean="0">
                <a:latin typeface="Champagne &amp; Limousines"/>
                <a:cs typeface="Champagne &amp; Limousines"/>
              </a:rPr>
              <a:t>ABC Order</a:t>
            </a:r>
          </a:p>
          <a:p>
            <a:pPr algn="ctr">
              <a:buFont typeface="Arial"/>
              <a:buChar char="•"/>
            </a:pPr>
            <a:r>
              <a:rPr lang="en-US" sz="1200" b="1" dirty="0" err="1" smtClean="0">
                <a:latin typeface="Champagne &amp; Limousines"/>
                <a:cs typeface="Champagne &amp; Limousines"/>
              </a:rPr>
              <a:t>Seq</a:t>
            </a:r>
            <a:r>
              <a:rPr lang="en-US" sz="1200" b="1" dirty="0" smtClean="0">
                <a:latin typeface="Champagne &amp; Limousines"/>
                <a:cs typeface="Champagne &amp; Limousines"/>
              </a:rPr>
              <a:t> of Events: </a:t>
            </a:r>
          </a:p>
          <a:p>
            <a:pPr algn="ctr"/>
            <a:r>
              <a:rPr lang="en-US" sz="1200" b="1" dirty="0" smtClean="0">
                <a:latin typeface="Champagne &amp; Limousines"/>
                <a:cs typeface="Champagne &amp; Limousines"/>
              </a:rPr>
              <a:t>GG 18 &amp; 23</a:t>
            </a:r>
            <a:endParaRPr lang="en-US" sz="12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87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8129" y="533400"/>
            <a:ext cx="492443" cy="1371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>
                <a:latin typeface="AllEven"/>
                <a:cs typeface="AllEven"/>
              </a:rPr>
              <a:t>Writing</a:t>
            </a:r>
            <a:endParaRPr lang="en-US" dirty="0">
              <a:latin typeface="AllEven"/>
              <a:cs typeface="AllEven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3670755" y="-1140144"/>
            <a:ext cx="430887" cy="65531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 smtClean="0"/>
              <a:t>Teaching Meetings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067629" y="5075365"/>
            <a:ext cx="751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LUNCH</a:t>
            </a:r>
          </a:p>
          <a:p>
            <a:pPr algn="ctr"/>
            <a:r>
              <a:rPr lang="en-US" sz="1200" dirty="0" smtClean="0"/>
              <a:t>10:55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838200"/>
            <a:ext cx="9669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Opinion </a:t>
            </a:r>
          </a:p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Writing</a:t>
            </a:r>
            <a:endParaRPr lang="en-US" b="1" dirty="0">
              <a:latin typeface="Champagne &amp; Limousines"/>
              <a:cs typeface="Champagne &amp; Limousine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54104" y="838200"/>
            <a:ext cx="9669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Opinion </a:t>
            </a:r>
          </a:p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Writing</a:t>
            </a:r>
            <a:endParaRPr lang="en-US" b="1" dirty="0">
              <a:latin typeface="Champagne &amp; Limousines"/>
              <a:cs typeface="Champagne &amp; Limousine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0800" y="9829800"/>
            <a:ext cx="2667000" cy="228600"/>
          </a:xfrm>
          <a:prstGeom prst="rect">
            <a:avLst/>
          </a:prstGeom>
          <a:solidFill>
            <a:srgbClr val="95D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0" y="762000"/>
            <a:ext cx="1043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latin typeface="Champagne &amp; Limousines"/>
                <a:cs typeface="Champagne &amp; Limousines"/>
              </a:rPr>
              <a:t>Opinion </a:t>
            </a:r>
          </a:p>
          <a:p>
            <a:pPr algn="ctr"/>
            <a:r>
              <a:rPr lang="en-US" sz="2200" b="1" dirty="0" smtClean="0">
                <a:latin typeface="Champagne &amp; Limousines"/>
                <a:cs typeface="Champagne &amp; Limousines"/>
              </a:rPr>
              <a:t>Writing</a:t>
            </a:r>
            <a:endParaRPr lang="en-US" sz="2200" b="1" dirty="0">
              <a:latin typeface="Champagne &amp; Limousines"/>
              <a:cs typeface="Champagne &amp; Limousine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914400"/>
            <a:ext cx="9669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Opinion </a:t>
            </a:r>
          </a:p>
          <a:p>
            <a:pPr algn="ctr"/>
            <a:r>
              <a:rPr lang="en-US" b="1" dirty="0" smtClean="0">
                <a:latin typeface="Champagne &amp; Limousines"/>
                <a:cs typeface="Champagne &amp; Limousines"/>
              </a:rPr>
              <a:t>Writing</a:t>
            </a:r>
            <a:endParaRPr lang="en-US" b="1" dirty="0">
              <a:latin typeface="Champagne &amp; Limousines"/>
              <a:cs typeface="Champagne &amp; Limousin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067" y="5638800"/>
            <a:ext cx="3210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</a:t>
            </a:r>
            <a:r>
              <a:rPr lang="en-US" dirty="0" smtClean="0"/>
              <a:t>: Adjective Hair/Newspaper Hearts</a:t>
            </a:r>
          </a:p>
          <a:p>
            <a:endParaRPr lang="en-US" dirty="0" smtClean="0"/>
          </a:p>
          <a:p>
            <a:r>
              <a:rPr lang="en-US" dirty="0" smtClean="0"/>
              <a:t>Health:</a:t>
            </a:r>
            <a:r>
              <a:rPr lang="en-US" dirty="0" smtClean="0"/>
              <a:t> Finish My </a:t>
            </a:r>
            <a:r>
              <a:rPr lang="en-US" dirty="0" smtClean="0"/>
              <a:t>Body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2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18014</TotalTime>
  <Words>272</Words>
  <Application>Microsoft Macintosh PowerPoint</Application>
  <PresentationFormat>Custom</PresentationFormat>
  <Paragraphs>123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</dc:creator>
  <cp:lastModifiedBy>Erika Bauer</cp:lastModifiedBy>
  <cp:revision>66</cp:revision>
  <dcterms:created xsi:type="dcterms:W3CDTF">2016-02-01T00:53:33Z</dcterms:created>
  <dcterms:modified xsi:type="dcterms:W3CDTF">2016-02-01T02:33:30Z</dcterms:modified>
</cp:coreProperties>
</file>